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0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4A8C-B1B6-487E-A7EC-A523F822B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4F397-014C-4F71-AAA1-7F80C34EA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4846B-8E8C-415C-A23A-D06031A8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272F-0F57-4EB8-A84C-D5E80425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881E-DE63-4BBC-A02C-4EA6CE12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A1C0-9B77-4A63-833E-C14D9450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0C104-CF61-4C6E-8182-03021E890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F970-917A-40A3-A55F-C49848D5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E213-BC0D-421A-9F7D-2C90BC77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5E6B-9655-4276-83FB-2A069C53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88370-C7B3-4756-B3E6-01B6DA13B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BC265-D400-4D95-9F90-FE97A2568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CB15-A591-4F28-ABF6-DC18A59A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40D3-5E2E-4CEB-8A39-A208F44E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230E-AF05-4A79-B840-FC171658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1757-6746-4405-964D-AE838622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6611-E672-4554-A7A5-0D1BA40D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41217-29B7-49B4-8376-BE3347F0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4F9C-D439-4F2A-9497-73C1644A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0D718-A809-47CA-BCA6-F0A73077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8DCD-C2FA-4337-8ECC-82CA2D6A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3212F-2E97-4FD6-A6A5-D6935385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9A8A1-78FD-4342-8143-C4CD924F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50DB4-C8B7-49F7-8D0E-9661E1B6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048E-39AC-4782-960B-33B014D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ABFA-2FB4-46F0-B708-1DABEC5E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2CB45-7CE0-4F6E-A2DB-BD7843C06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51E3C-427D-4CA1-B9FE-42FDE152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594D7-A768-43AC-8A57-53CD4BFE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E623-5D52-4D0C-968B-9CCC8A18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04C67-8982-4277-8108-0CC11432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CED3-B21E-4138-BFF9-7F203933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E1B81-799C-4E84-AD76-D3F45028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65F59-D20A-4AFA-A38D-321E828CA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17431-A829-4F65-838E-BDB489633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ACA1D-A472-4F19-A003-5EDE895B8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6C8DB-3D0C-4742-B7B1-FB1E3FC8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050E8-B567-45D5-BE38-10FCC73D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79A0A-7B12-4482-A53D-1B97E65F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483D-CD65-47BE-8722-B4587905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B7F04-E997-48B9-A38C-85780FED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47748-4BDF-486B-BB1A-906D1209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44BBC-7943-4A9A-80A2-550D212B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F926E-3C71-477F-96FE-CA0EA21A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6F84E-157B-4521-A7EF-C649661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E2E9-4068-4433-9E4A-607E39D1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2E99-F9BD-4C40-A2D3-E6C82A39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AEF5-C220-4D14-A0A1-4979ED9F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CBEB5-4154-4C3F-B430-C9F5E6086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B77F1-4B82-463E-933B-6ED879B4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42202-7AC8-4223-9057-BCC995F2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2119D-6F9C-4E74-9018-B68F05B6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2F92-F55A-41B1-B81A-D79EC00E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B9FD2-5DFB-493D-88FC-95785722A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679ED-1817-406E-A600-A7F6131D6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B9C6B-99DF-48C9-BC74-7A73FB9E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D9362-7157-4C6F-94ED-AF425DB1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D252B-BF1E-4694-9BD0-A89FACBE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2020B-9A5A-47E4-9FBB-00ED7E3E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8AD52-3260-4700-AD34-FCDFFB6A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72BE-1134-422A-A578-34731C6AC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5662-1449-482A-9ACB-85912ADFBAD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A99A-1DA8-4B05-A7EE-2E31C1A65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28CC-1660-4395-B01E-5429AC28F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2FA0-8874-4B00-A07E-59F8A7D1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E8FB-9293-4FC8-B643-288F97D12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1D781-521D-4FC8-9239-7E2207929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4E6A4F4-9D1C-466A-A710-B0D2E7C50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62655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4572042" imgH="3429229" progId="PowerPoint.Show.12">
                  <p:embed/>
                </p:oleObj>
              </mc:Choice>
              <mc:Fallback>
                <p:oleObj name="Presentation" r:id="rId4" imgW="4572042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4A81C0-4EF0-4CA1-9E36-9CCF28DDC18C}"/>
              </a:ext>
            </a:extLst>
          </p:cNvPr>
          <p:cNvSpPr txBox="1"/>
          <p:nvPr/>
        </p:nvSpPr>
        <p:spPr>
          <a:xfrm>
            <a:off x="874643" y="651085"/>
            <a:ext cx="202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تربية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E25E6-06A1-45AB-A995-0F48D216E6B2}"/>
              </a:ext>
            </a:extLst>
          </p:cNvPr>
          <p:cNvSpPr txBox="1"/>
          <p:nvPr/>
        </p:nvSpPr>
        <p:spPr>
          <a:xfrm>
            <a:off x="993913" y="925923"/>
            <a:ext cx="19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الاساسي الرابع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559FF-6879-4098-961D-296E54018E21}"/>
              </a:ext>
            </a:extLst>
          </p:cNvPr>
          <p:cNvSpPr txBox="1"/>
          <p:nvPr/>
        </p:nvSpPr>
        <p:spPr>
          <a:xfrm>
            <a:off x="1099930" y="1295255"/>
            <a:ext cx="180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حزيران</a:t>
            </a:r>
            <a:r>
              <a:rPr lang="ar-EG" dirty="0"/>
              <a:t> </a:t>
            </a:r>
            <a:r>
              <a:rPr lang="ar-EG" sz="2000" dirty="0"/>
              <a:t>2021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9C6A2-2D1E-43E2-AC05-2BEFAF7D13B1}"/>
              </a:ext>
            </a:extLst>
          </p:cNvPr>
          <p:cNvSpPr txBox="1"/>
          <p:nvPr/>
        </p:nvSpPr>
        <p:spPr>
          <a:xfrm>
            <a:off x="4008782" y="3940731"/>
            <a:ext cx="4174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الثالث :نظام السير و السّلامة العامّة ص 44-45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6AAE53-EE18-479E-B761-BB49A7898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6314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B7FA-6BD5-45AB-879B-51A6966C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200" u="sng" dirty="0">
                <a:solidFill>
                  <a:srgbClr val="FF0000"/>
                </a:solidFill>
              </a:rPr>
              <a:t>أهداف الدرس </a:t>
            </a:r>
            <a:r>
              <a:rPr lang="ar-EG" sz="2400" dirty="0"/>
              <a:t>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6859-EAD7-4E8D-AD4D-7D710952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dirty="0"/>
              <a:t>-الحفاظ على سلامة المواطن في الشوارع و الساحات العامّة 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تجنّب حوادث السّير بتطبيق النّظام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9E7D5E-968C-4B2E-8150-90418A51C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356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1A377D-DA40-46AA-BF3E-CA65D1E35403}"/>
              </a:ext>
            </a:extLst>
          </p:cNvPr>
          <p:cNvSpPr txBox="1"/>
          <p:nvPr/>
        </p:nvSpPr>
        <p:spPr>
          <a:xfrm>
            <a:off x="1311965" y="718810"/>
            <a:ext cx="86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>
                <a:solidFill>
                  <a:srgbClr val="FF0000"/>
                </a:solidFill>
              </a:rPr>
              <a:t>نظام السير :مجموع القواعد التي تنظّم مرور  السيارات و المشاة.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7A424-1264-4508-A868-AAE536AB5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9287" y="1079811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A2C81AEF-B721-47B2-8B4B-653BEC329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1888194"/>
            <a:ext cx="12284765" cy="5168589"/>
          </a:xfrm>
        </p:spPr>
      </p:pic>
    </p:spTree>
    <p:extLst>
      <p:ext uri="{BB962C8B-B14F-4D97-AF65-F5344CB8AC3E}">
        <p14:creationId xmlns:p14="http://schemas.microsoft.com/office/powerpoint/2010/main" val="23756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F086-A4A5-43AA-8A31-E4E08D97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2800" u="sng" dirty="0">
                <a:solidFill>
                  <a:srgbClr val="FF0000"/>
                </a:solidFill>
              </a:rPr>
              <a:t>يسهر شرطيّ السير على سلامة المواطن في الشوارع و الساحات العامّة </a:t>
            </a:r>
            <a:r>
              <a:rPr lang="ar-EG" u="sng" dirty="0">
                <a:solidFill>
                  <a:srgbClr val="FF0000"/>
                </a:solidFill>
              </a:rPr>
              <a:t>,</a:t>
            </a:r>
            <a:r>
              <a:rPr lang="ar-EG" sz="2800" u="sng" dirty="0">
                <a:solidFill>
                  <a:srgbClr val="FF0000"/>
                </a:solidFill>
              </a:rPr>
              <a:t>مهمّته: تنظيم حركة المرور ,تطبيق نظام السير  وتسهيل الحركة اليومية للمواطنين.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285B3-D394-4AD8-8996-F002CE5F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6CCB43-3CE7-4D0A-A864-F746DCC3B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6C187F-C070-4F22-9811-CBBA3501B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1722" y="1081088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5282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107A-F7DB-45BE-92C9-9937AEC6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u="sng" dirty="0">
                <a:solidFill>
                  <a:srgbClr val="FF0000"/>
                </a:solidFill>
              </a:rPr>
              <a:t>شرطي السير يحافظ على سلامة المواطنين ,فيساعد امرأة عجوز على عبور الطّريق.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85B93-411E-4741-9B2E-9402FE6CE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FA5AE4-AAA3-475B-B8E2-B4E4BC29E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7269" y="178573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335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CB48-AD90-4EE0-8632-83AD9F4A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u="sng" dirty="0">
                <a:solidFill>
                  <a:srgbClr val="FF0000"/>
                </a:solidFill>
              </a:rPr>
              <a:t>نتقيّد بقواعد نظام السير  كتحديد سرعة السيارة و التقيّد بأشارات المرور  وأن يبقى السائق يقظا" أثناء القيادة ,كلّها تساعد على تجنّب حوادث السير.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E09FCC1-AEE9-4EF3-B536-FEFA10C5D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12191999" cy="5167312"/>
          </a:xfr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12A96-7918-4BAD-8E6B-A92513D6D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2383" y="1009064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5757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A79D-1059-4847-968B-B6880690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u="sng" dirty="0">
                <a:solidFill>
                  <a:srgbClr val="FF0000"/>
                </a:solidFill>
              </a:rPr>
              <a:t>العصبيّة ,السرعة, المرور عكس وجهة السير , و تجاهل أشارات المرور ,كلّها أسباب تؤدي لوقوع حوادث السّير 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DFB97-7EC3-4588-AEB6-178E890BA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1690688"/>
            <a:ext cx="2584172" cy="516731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E7FBA6A-C4B3-4A78-BD7E-242300883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690688"/>
            <a:ext cx="4412975" cy="5167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34F5F-B715-42DA-9634-F90C51760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2" y="1690690"/>
            <a:ext cx="2872409" cy="516731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1CF2FE7-B81A-4444-BC08-99832B18B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9" y="1690688"/>
            <a:ext cx="2143125" cy="5014912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25D690-AF65-46EF-81E6-AB2AA4816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5450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1005-3223-4DA3-993D-310A8093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u="sng" dirty="0">
                <a:solidFill>
                  <a:srgbClr val="FF0000"/>
                </a:solidFill>
              </a:rPr>
              <a:t>التقيد بأشارات المرور لصالح الجميع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191E2D-903A-4BD2-9766-B2C789BFA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74" y="2084603"/>
            <a:ext cx="2143125" cy="21431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30993-CF7D-4309-9C4C-D3E9F59BA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9566"/>
            <a:ext cx="1895475" cy="2409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C87DC-4C8F-4728-B40F-52C875F0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9" y="2012658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ADB30-BB4E-4E18-98BF-5E5742842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2" y="2012658"/>
            <a:ext cx="2276475" cy="2009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9DD58D-0E25-4F7E-8DCE-4C0399C464E4}"/>
              </a:ext>
            </a:extLst>
          </p:cNvPr>
          <p:cNvSpPr txBox="1"/>
          <p:nvPr/>
        </p:nvSpPr>
        <p:spPr>
          <a:xfrm>
            <a:off x="8892886" y="4288558"/>
            <a:ext cx="271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dirty="0"/>
              <a:t>تقاطع طرقات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BFD3C-9299-4459-B50D-D8E04BC31043}"/>
              </a:ext>
            </a:extLst>
          </p:cNvPr>
          <p:cNvSpPr txBox="1"/>
          <p:nvPr/>
        </p:nvSpPr>
        <p:spPr>
          <a:xfrm>
            <a:off x="6609149" y="4227728"/>
            <a:ext cx="242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/>
              <a:t>مدخل مدرسة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A3BCC-C94F-49A9-98C7-3E76E60F77AD}"/>
              </a:ext>
            </a:extLst>
          </p:cNvPr>
          <p:cNvSpPr txBox="1"/>
          <p:nvPr/>
        </p:nvSpPr>
        <p:spPr>
          <a:xfrm>
            <a:off x="1172874" y="4519390"/>
            <a:ext cx="200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dirty="0"/>
              <a:t>ممنوع دخول السيارات الى الشارع لأنه ذو وجهة سير واحدة</a:t>
            </a:r>
            <a:endParaRPr lang="en-US" b="1" dirty="0"/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8FF177-C5B1-4C78-9B97-73F941CB6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40834" y="80568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1339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06E2-B59B-4F50-AC28-6F94DDF9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200" dirty="0">
                <a:solidFill>
                  <a:srgbClr val="FF0000"/>
                </a:solidFill>
              </a:rPr>
              <a:t>خلاصة للحفظ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6467-0F96-4B62-8C1C-37581C8C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r"/>
            <a:r>
              <a:rPr lang="ar-EG" dirty="0"/>
              <a:t>أتعرّف الى قواعد نظام السير:كتحديد سرعة السيارة و و التقيّد بأشارات المرور و عدم الوقوف في الاماكن الممنوعة ,و الامتناع عن المرور عكس وجهة السير ...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أحترم تعليمات الشرطي في الطرقات و الساحات العامّة 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نظام السير :مجموع القواعد التي تنظّم مرور السيّارات و المشاة.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D2468D-ACD5-44D5-8EE9-44916BB56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4418" y="1081088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5409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204</Words>
  <Application>Microsoft Office PowerPoint</Application>
  <PresentationFormat>Widescreen</PresentationFormat>
  <Paragraphs>23</Paragraphs>
  <Slides>9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Presentation</vt:lpstr>
      <vt:lpstr>PowerPoint Presentation</vt:lpstr>
      <vt:lpstr>أهداف الدرس :</vt:lpstr>
      <vt:lpstr>PowerPoint Presentation</vt:lpstr>
      <vt:lpstr>يسهر شرطيّ السير على سلامة المواطن في الشوارع و الساحات العامّة ,مهمّته: تنظيم حركة المرور ,تطبيق نظام السير  وتسهيل الحركة اليومية للمواطنين.</vt:lpstr>
      <vt:lpstr>شرطي السير يحافظ على سلامة المواطنين ,فيساعد امرأة عجوز على عبور الطّريق.</vt:lpstr>
      <vt:lpstr>نتقيّد بقواعد نظام السير  كتحديد سرعة السيارة و التقيّد بأشارات المرور  وأن يبقى السائق يقظا" أثناء القيادة ,كلّها تساعد على تجنّب حوادث السير.</vt:lpstr>
      <vt:lpstr>العصبيّة ,السرعة, المرور عكس وجهة السير , و تجاهل أشارات المرور ,كلّها أسباب تؤدي لوقوع حوادث السّير .</vt:lpstr>
      <vt:lpstr>التقيد بأشارات المرور لصالح الجميع</vt:lpstr>
      <vt:lpstr>خلاصة للحفظ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bou assaf</dc:creator>
  <cp:lastModifiedBy>maya</cp:lastModifiedBy>
  <cp:revision>22</cp:revision>
  <dcterms:created xsi:type="dcterms:W3CDTF">2021-05-23T19:20:36Z</dcterms:created>
  <dcterms:modified xsi:type="dcterms:W3CDTF">2023-05-15T08:24:03Z</dcterms:modified>
</cp:coreProperties>
</file>